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5" r:id="rId6"/>
    <p:sldId id="296" r:id="rId7"/>
    <p:sldId id="311" r:id="rId8"/>
    <p:sldId id="297" r:id="rId9"/>
    <p:sldId id="298" r:id="rId10"/>
    <p:sldId id="299" r:id="rId11"/>
    <p:sldId id="300" r:id="rId12"/>
    <p:sldId id="302" r:id="rId13"/>
    <p:sldId id="301" r:id="rId14"/>
    <p:sldId id="303" r:id="rId15"/>
    <p:sldId id="304" r:id="rId16"/>
    <p:sldId id="305" r:id="rId17"/>
    <p:sldId id="308" r:id="rId18"/>
    <p:sldId id="310" r:id="rId19"/>
    <p:sldId id="31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DFDD5F-C353-4BBD-AB67-F764FCEFB8D9}" v="2" dt="2023-04-03T20:40:48.3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atter rock" userId="abac0e4f7bf9ed0f" providerId="LiveId" clId="{C8DFDD5F-C353-4BBD-AB67-F764FCEFB8D9}"/>
    <pc:docChg chg="undo custSel addSld delSld modSld">
      <pc:chgData name="batter rock" userId="abac0e4f7bf9ed0f" providerId="LiveId" clId="{C8DFDD5F-C353-4BBD-AB67-F764FCEFB8D9}" dt="2023-04-03T21:17:02.602" v="341" actId="1076"/>
      <pc:docMkLst>
        <pc:docMk/>
      </pc:docMkLst>
      <pc:sldChg chg="modSp mod">
        <pc:chgData name="batter rock" userId="abac0e4f7bf9ed0f" providerId="LiveId" clId="{C8DFDD5F-C353-4BBD-AB67-F764FCEFB8D9}" dt="2023-04-03T21:17:02.602" v="341" actId="1076"/>
        <pc:sldMkLst>
          <pc:docMk/>
          <pc:sldMk cId="4269681522" sldId="293"/>
        </pc:sldMkLst>
        <pc:picChg chg="mod">
          <ac:chgData name="batter rock" userId="abac0e4f7bf9ed0f" providerId="LiveId" clId="{C8DFDD5F-C353-4BBD-AB67-F764FCEFB8D9}" dt="2023-04-03T21:17:02.602" v="341" actId="1076"/>
          <ac:picMkLst>
            <pc:docMk/>
            <pc:sldMk cId="4269681522" sldId="293"/>
            <ac:picMk id="6" creationId="{D9F73848-91FE-4D29-B0DC-BFC408416682}"/>
          </ac:picMkLst>
        </pc:picChg>
      </pc:sldChg>
      <pc:sldChg chg="modSp mod">
        <pc:chgData name="batter rock" userId="abac0e4f7bf9ed0f" providerId="LiveId" clId="{C8DFDD5F-C353-4BBD-AB67-F764FCEFB8D9}" dt="2023-04-03T20:47:53.319" v="340" actId="1076"/>
        <pc:sldMkLst>
          <pc:docMk/>
          <pc:sldMk cId="3521540046" sldId="301"/>
        </pc:sldMkLst>
        <pc:picChg chg="mod">
          <ac:chgData name="batter rock" userId="abac0e4f7bf9ed0f" providerId="LiveId" clId="{C8DFDD5F-C353-4BBD-AB67-F764FCEFB8D9}" dt="2023-04-03T20:47:53.319" v="340" actId="1076"/>
          <ac:picMkLst>
            <pc:docMk/>
            <pc:sldMk cId="3521540046" sldId="301"/>
            <ac:picMk id="6" creationId="{3BBAC5FF-95C9-A7AA-0BB7-A0C5F1FF6D8C}"/>
          </ac:picMkLst>
        </pc:picChg>
      </pc:sldChg>
      <pc:sldChg chg="addSp delSp modSp new mod setBg setClrOvrMap">
        <pc:chgData name="batter rock" userId="abac0e4f7bf9ed0f" providerId="LiveId" clId="{C8DFDD5F-C353-4BBD-AB67-F764FCEFB8D9}" dt="2023-04-03T20:46:39.648" v="337" actId="26606"/>
        <pc:sldMkLst>
          <pc:docMk/>
          <pc:sldMk cId="1466699513" sldId="311"/>
        </pc:sldMkLst>
        <pc:spChg chg="mod ord">
          <ac:chgData name="batter rock" userId="abac0e4f7bf9ed0f" providerId="LiveId" clId="{C8DFDD5F-C353-4BBD-AB67-F764FCEFB8D9}" dt="2023-04-03T20:46:39.648" v="337" actId="26606"/>
          <ac:spMkLst>
            <pc:docMk/>
            <pc:sldMk cId="1466699513" sldId="311"/>
            <ac:spMk id="2" creationId="{D0D7C5AE-636E-A965-BCCD-0B2CBD727A34}"/>
          </ac:spMkLst>
        </pc:spChg>
        <pc:spChg chg="del">
          <ac:chgData name="batter rock" userId="abac0e4f7bf9ed0f" providerId="LiveId" clId="{C8DFDD5F-C353-4BBD-AB67-F764FCEFB8D9}" dt="2023-04-03T20:39:22.872" v="26" actId="478"/>
          <ac:spMkLst>
            <pc:docMk/>
            <pc:sldMk cId="1466699513" sldId="311"/>
            <ac:spMk id="3" creationId="{685072F1-2DC9-6B53-255B-E3A179C7E672}"/>
          </ac:spMkLst>
        </pc:spChg>
        <pc:spChg chg="add mod">
          <ac:chgData name="batter rock" userId="abac0e4f7bf9ed0f" providerId="LiveId" clId="{C8DFDD5F-C353-4BBD-AB67-F764FCEFB8D9}" dt="2023-04-03T20:46:39.648" v="337" actId="26606"/>
          <ac:spMkLst>
            <pc:docMk/>
            <pc:sldMk cId="1466699513" sldId="311"/>
            <ac:spMk id="6" creationId="{1F22B823-3269-56FE-A638-10315CDDAA3F}"/>
          </ac:spMkLst>
        </pc:spChg>
        <pc:spChg chg="add del">
          <ac:chgData name="batter rock" userId="abac0e4f7bf9ed0f" providerId="LiveId" clId="{C8DFDD5F-C353-4BBD-AB67-F764FCEFB8D9}" dt="2023-04-03T20:46:39.630" v="336" actId="26606"/>
          <ac:spMkLst>
            <pc:docMk/>
            <pc:sldMk cId="1466699513" sldId="311"/>
            <ac:spMk id="11" creationId="{4E9EDDFA-8F05-462B-8D3E-5B9C4FBC735B}"/>
          </ac:spMkLst>
        </pc:spChg>
        <pc:spChg chg="add del">
          <ac:chgData name="batter rock" userId="abac0e4f7bf9ed0f" providerId="LiveId" clId="{C8DFDD5F-C353-4BBD-AB67-F764FCEFB8D9}" dt="2023-04-03T20:46:39.630" v="336" actId="26606"/>
          <ac:spMkLst>
            <pc:docMk/>
            <pc:sldMk cId="1466699513" sldId="311"/>
            <ac:spMk id="13" creationId="{143F9A23-3237-4ED6-A1E9-C0E6530E053B}"/>
          </ac:spMkLst>
        </pc:spChg>
        <pc:spChg chg="add del">
          <ac:chgData name="batter rock" userId="abac0e4f7bf9ed0f" providerId="LiveId" clId="{C8DFDD5F-C353-4BBD-AB67-F764FCEFB8D9}" dt="2023-04-03T20:46:39.630" v="336" actId="26606"/>
          <ac:spMkLst>
            <pc:docMk/>
            <pc:sldMk cId="1466699513" sldId="311"/>
            <ac:spMk id="15" creationId="{C63CD46D-4335-4BA4-842A-BF835A99CB2C}"/>
          </ac:spMkLst>
        </pc:spChg>
        <pc:spChg chg="add">
          <ac:chgData name="batter rock" userId="abac0e4f7bf9ed0f" providerId="LiveId" clId="{C8DFDD5F-C353-4BBD-AB67-F764FCEFB8D9}" dt="2023-04-03T20:46:39.648" v="337" actId="26606"/>
          <ac:spMkLst>
            <pc:docMk/>
            <pc:sldMk cId="1466699513" sldId="311"/>
            <ac:spMk id="18" creationId="{2DC4AA0A-D9C3-4A0B-990D-1BCB0022A696}"/>
          </ac:spMkLst>
        </pc:spChg>
        <pc:spChg chg="add">
          <ac:chgData name="batter rock" userId="abac0e4f7bf9ed0f" providerId="LiveId" clId="{C8DFDD5F-C353-4BBD-AB67-F764FCEFB8D9}" dt="2023-04-03T20:46:39.648" v="337" actId="26606"/>
          <ac:spMkLst>
            <pc:docMk/>
            <pc:sldMk cId="1466699513" sldId="311"/>
            <ac:spMk id="19" creationId="{370878C7-7719-40BD-AA97-751A85670594}"/>
          </ac:spMkLst>
        </pc:spChg>
        <pc:spChg chg="add">
          <ac:chgData name="batter rock" userId="abac0e4f7bf9ed0f" providerId="LiveId" clId="{C8DFDD5F-C353-4BBD-AB67-F764FCEFB8D9}" dt="2023-04-03T20:46:39.648" v="337" actId="26606"/>
          <ac:spMkLst>
            <pc:docMk/>
            <pc:sldMk cId="1466699513" sldId="311"/>
            <ac:spMk id="20" creationId="{1D9D3865-C494-4C4A-8495-8245E905469D}"/>
          </ac:spMkLst>
        </pc:spChg>
        <pc:picChg chg="add mod">
          <ac:chgData name="batter rock" userId="abac0e4f7bf9ed0f" providerId="LiveId" clId="{C8DFDD5F-C353-4BBD-AB67-F764FCEFB8D9}" dt="2023-04-03T20:46:39.648" v="337" actId="26606"/>
          <ac:picMkLst>
            <pc:docMk/>
            <pc:sldMk cId="1466699513" sldId="311"/>
            <ac:picMk id="5" creationId="{8D563B4E-A4D9-D3FB-61C6-D8077BD85785}"/>
          </ac:picMkLst>
        </pc:picChg>
        <pc:cxnChg chg="add">
          <ac:chgData name="batter rock" userId="abac0e4f7bf9ed0f" providerId="LiveId" clId="{C8DFDD5F-C353-4BBD-AB67-F764FCEFB8D9}" dt="2023-04-03T20:46:39.648" v="337" actId="26606"/>
          <ac:cxnSpMkLst>
            <pc:docMk/>
            <pc:sldMk cId="1466699513" sldId="311"/>
            <ac:cxnSpMk id="17" creationId="{B78EE79F-FCAA-4CF9-9746-730B51FC4CB3}"/>
          </ac:cxnSpMkLst>
        </pc:cxnChg>
      </pc:sldChg>
      <pc:sldChg chg="new del">
        <pc:chgData name="batter rock" userId="abac0e4f7bf9ed0f" providerId="LiveId" clId="{C8DFDD5F-C353-4BBD-AB67-F764FCEFB8D9}" dt="2023-04-03T20:39:29.649" v="28" actId="47"/>
        <pc:sldMkLst>
          <pc:docMk/>
          <pc:sldMk cId="51057191" sldId="312"/>
        </pc:sldMkLst>
      </pc:sldChg>
    </pc:docChg>
  </pc:docChgLst>
  <pc:docChgLst>
    <pc:chgData name="donut nw" userId="abac0e4f7bf9ed0f" providerId="LiveId" clId="{C8DFDD5F-C353-4BBD-AB67-F764FCEFB8D9}"/>
    <pc:docChg chg="custSel addSld delSld modSld">
      <pc:chgData name="donut nw" userId="abac0e4f7bf9ed0f" providerId="LiveId" clId="{C8DFDD5F-C353-4BBD-AB67-F764FCEFB8D9}" dt="2023-04-04T10:45:08.919" v="83" actId="20577"/>
      <pc:docMkLst>
        <pc:docMk/>
      </pc:docMkLst>
      <pc:sldChg chg="modSp new mod">
        <pc:chgData name="donut nw" userId="abac0e4f7bf9ed0f" providerId="LiveId" clId="{C8DFDD5F-C353-4BBD-AB67-F764FCEFB8D9}" dt="2023-04-04T10:45:08.919" v="83" actId="20577"/>
        <pc:sldMkLst>
          <pc:docMk/>
          <pc:sldMk cId="1080513594" sldId="312"/>
        </pc:sldMkLst>
        <pc:spChg chg="mod">
          <ac:chgData name="donut nw" userId="abac0e4f7bf9ed0f" providerId="LiveId" clId="{C8DFDD5F-C353-4BBD-AB67-F764FCEFB8D9}" dt="2023-04-04T10:42:28.699" v="78" actId="115"/>
          <ac:spMkLst>
            <pc:docMk/>
            <pc:sldMk cId="1080513594" sldId="312"/>
            <ac:spMk id="2" creationId="{1E2BE0AF-69EB-4170-EB5B-07A5BC53A3AE}"/>
          </ac:spMkLst>
        </pc:spChg>
        <pc:spChg chg="mod">
          <ac:chgData name="donut nw" userId="abac0e4f7bf9ed0f" providerId="LiveId" clId="{C8DFDD5F-C353-4BBD-AB67-F764FCEFB8D9}" dt="2023-04-04T10:45:08.919" v="83" actId="20577"/>
          <ac:spMkLst>
            <pc:docMk/>
            <pc:sldMk cId="1080513594" sldId="312"/>
            <ac:spMk id="3" creationId="{807A7878-F398-28C4-F640-A082C9DBFF33}"/>
          </ac:spMkLst>
        </pc:spChg>
      </pc:sldChg>
      <pc:sldChg chg="add del">
        <pc:chgData name="donut nw" userId="abac0e4f7bf9ed0f" providerId="LiveId" clId="{C8DFDD5F-C353-4BBD-AB67-F764FCEFB8D9}" dt="2023-04-04T10:04:01.901" v="1" actId="47"/>
        <pc:sldMkLst>
          <pc:docMk/>
          <pc:sldMk cId="2556525398" sldId="312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napatwistsiri/PROJEC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2" y="20465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Grade calculator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1" y="3748919"/>
            <a:ext cx="4775075" cy="886908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600"/>
              </a:spcAft>
            </a:pPr>
            <a:r>
              <a:rPr lang="th-TH" sz="1400" dirty="0">
                <a:solidFill>
                  <a:schemeClr val="tx1"/>
                </a:solidFill>
              </a:rPr>
              <a:t>นาย ณภัทร วิเศษศิริ รหัสนิสิต6530300139</a:t>
            </a:r>
          </a:p>
          <a:p>
            <a:pPr>
              <a:spcAft>
                <a:spcPts val="600"/>
              </a:spcAft>
            </a:pPr>
            <a:r>
              <a:rPr lang="th-TH" sz="1400" dirty="0">
                <a:solidFill>
                  <a:schemeClr val="tx1"/>
                </a:solidFill>
              </a:rPr>
              <a:t>วิชา</a:t>
            </a:r>
            <a:r>
              <a:rPr lang="en-US" sz="1400" dirty="0">
                <a:solidFill>
                  <a:schemeClr val="tx1"/>
                </a:solidFill>
              </a:rPr>
              <a:t>Programming Fundamentals II </a:t>
            </a:r>
            <a:r>
              <a:rPr lang="th-TH" sz="1400" dirty="0">
                <a:solidFill>
                  <a:schemeClr val="tx1"/>
                </a:solidFill>
              </a:rPr>
              <a:t>รหัสวิชา03603112-65</a:t>
            </a:r>
          </a:p>
          <a:p>
            <a:pPr>
              <a:spcAft>
                <a:spcPts val="600"/>
              </a:spcAft>
            </a:pPr>
            <a:r>
              <a:rPr lang="th-TH" sz="1400" dirty="0">
                <a:solidFill>
                  <a:schemeClr val="tx1"/>
                </a:solidFill>
              </a:rPr>
              <a:t>อาจารผู้สอน กุลวดี สมบูรณ์วิวัฒน์ ปีการศึกษา2565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CFD032-1922-DC97-4299-F690CCC74EA8}"/>
              </a:ext>
            </a:extLst>
          </p:cNvPr>
          <p:cNvSpPr txBox="1"/>
          <p:nvPr/>
        </p:nvSpPr>
        <p:spPr>
          <a:xfrm>
            <a:off x="557720" y="2149813"/>
            <a:ext cx="2312479" cy="38541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ในส่วนของ constructorเป็นการเซตหน้าต่างออกมาทั้งหมดว่าในตัวรูปแบบในโปรแกรมว่าเซตำแหน่งไหน สีอะไร กำหนดตัวFrontตัวหนังสือ เซตรูปที่เราใช้ในตัวโปรแกรม เมื่อกำหนดดซตตำแหน่งออกมาทั้งหมดแล้วก็กำหนด Actionlistenerในแต่ละปุ่มเพื่อที่จะไปกำหนดว่าปุ่มใช้อะไรบ้างใน method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3BBAC5FF-95C9-A7AA-0BB7-A0C5F1FF6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2884" y="647001"/>
            <a:ext cx="4211515" cy="559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400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CFD032-1922-DC97-4299-F690CCC74EA8}"/>
              </a:ext>
            </a:extLst>
          </p:cNvPr>
          <p:cNvSpPr txBox="1"/>
          <p:nvPr/>
        </p:nvSpPr>
        <p:spPr>
          <a:xfrm>
            <a:off x="7075918" y="2471391"/>
            <a:ext cx="42472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ในส่วนของ</a:t>
            </a:r>
            <a:r>
              <a:rPr lang="en-US" dirty="0"/>
              <a:t> method</a:t>
            </a:r>
            <a:r>
              <a:rPr lang="th-TH" dirty="0"/>
              <a:t> จะทำหน้าที่จัดการปุ่มว่าใช้งานอะไรบ้างโดยกำหนดด้วย</a:t>
            </a:r>
            <a:r>
              <a:rPr lang="en-US" dirty="0"/>
              <a:t>if </a:t>
            </a:r>
            <a:r>
              <a:rPr lang="th-TH" dirty="0"/>
              <a:t>ขึ้นมาแล้วกำหนดในส่วนของ</a:t>
            </a:r>
            <a:r>
              <a:rPr lang="en-US" dirty="0" err="1"/>
              <a:t>JCombobox</a:t>
            </a:r>
            <a:r>
              <a:rPr lang="th-TH" dirty="0"/>
              <a:t>ว่าในแต่ละตัวนั้นว่าเรากดตัวเลือกเกรดตัวที่เท่าไหร่เมื่อเรากดตัวเลือกนั้นแล้วก็จะเก็บค่าตัวที่เราเลือกไว้ ในตัวแปรเพื่อที่จะส่งค่านั้นไปทำคิดคำนวณหาค่าเกรด</a:t>
            </a:r>
            <a:endParaRPr lang="en-US" dirty="0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AADABA5F-6D7A-D4A6-BD3E-941A52A3D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689" y="255102"/>
            <a:ext cx="4806772" cy="6201206"/>
          </a:xfrm>
          <a:prstGeom prst="rect">
            <a:avLst/>
          </a:prstGeom>
        </p:spPr>
      </p:pic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45EA465D-467B-789C-3B90-B4130F9AF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0653" y="1847482"/>
            <a:ext cx="1129533" cy="257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473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CFD032-1922-DC97-4299-F690CCC74EA8}"/>
              </a:ext>
            </a:extLst>
          </p:cNvPr>
          <p:cNvSpPr txBox="1"/>
          <p:nvPr/>
        </p:nvSpPr>
        <p:spPr>
          <a:xfrm>
            <a:off x="7168703" y="2406794"/>
            <a:ext cx="42472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ในส่วนของตัวที่เราคิดคำนวนเมื่อเรากด</a:t>
            </a:r>
            <a:r>
              <a:rPr lang="en-US" dirty="0"/>
              <a:t>total</a:t>
            </a:r>
            <a:r>
              <a:rPr lang="th-TH" dirty="0"/>
              <a:t>แล้วจะคิดคำนวณออกมาตามตัวแปรที่กดเลือกออกมาเพื่อเป็นผลลัพธ์ที่เราต้องการที่จะให้ออกมา โดยหลักจะคำนวนในส่วนของตัวเกรดและหน่วยกิตรวมที่เราเลือกไว้ทั้งหมดว่าเราคิดไปเท่าไหร่บ้าง โดยที่เราต้องเลือกให้ครบทุกตัว</a:t>
            </a:r>
            <a:endParaRPr lang="en-US" dirty="0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88DED62B-50F1-D5D7-3FBB-53AAA718D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994" y="915446"/>
            <a:ext cx="6169673" cy="4183026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A2E9EE5B-2413-0CA4-2CE6-B35BB4CD3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918" y="1992668"/>
            <a:ext cx="2902001" cy="147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2866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26">
            <a:extLst>
              <a:ext uri="{FF2B5EF4-FFF2-40B4-BE49-F238E27FC236}">
                <a16:creationId xmlns:a16="http://schemas.microsoft.com/office/drawing/2014/main" id="{2DC4AA0A-D9C3-4A0B-990D-1BCB0022A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12193867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4" name="Picture 13" descr="Graphical user interface&#10;&#10;Description automatically generated">
            <a:extLst>
              <a:ext uri="{FF2B5EF4-FFF2-40B4-BE49-F238E27FC236}">
                <a16:creationId xmlns:a16="http://schemas.microsoft.com/office/drawing/2014/main" id="{C8134943-E0BD-2053-482D-2202049BE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5793" y="648229"/>
            <a:ext cx="3282993" cy="3217333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21B2A03-CEAF-3AF5-12FA-29D1A623B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898" y="728012"/>
            <a:ext cx="2632975" cy="3220765"/>
          </a:xfrm>
          <a:prstGeom prst="rect">
            <a:avLst/>
          </a:prstGeom>
        </p:spPr>
      </p:pic>
      <p:pic>
        <p:nvPicPr>
          <p:cNvPr id="12" name="Picture 11" descr="Table&#10;&#10;Description automatically generated">
            <a:extLst>
              <a:ext uri="{FF2B5EF4-FFF2-40B4-BE49-F238E27FC236}">
                <a16:creationId xmlns:a16="http://schemas.microsoft.com/office/drawing/2014/main" id="{7BCE2743-826D-FA65-370D-CECF6C709E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9706" y="648230"/>
            <a:ext cx="3299829" cy="3217333"/>
          </a:xfrm>
          <a:prstGeom prst="rect">
            <a:avLst/>
          </a:prstGeom>
        </p:spPr>
      </p:pic>
      <p:sp>
        <p:nvSpPr>
          <p:cNvPr id="36" name="Rectangle 28">
            <a:extLst>
              <a:ext uri="{FF2B5EF4-FFF2-40B4-BE49-F238E27FC236}">
                <a16:creationId xmlns:a16="http://schemas.microsoft.com/office/drawing/2014/main" id="{370878C7-7719-40BD-AA97-751A85670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rgbClr val="3F485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7" name="Rectangle 30">
            <a:extLst>
              <a:ext uri="{FF2B5EF4-FFF2-40B4-BE49-F238E27FC236}">
                <a16:creationId xmlns:a16="http://schemas.microsoft.com/office/drawing/2014/main" id="{1D9D3865-C494-4C4A-8495-8245E9054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</p: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B78EE79F-FCAA-4CF9-9746-730B51FC4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634895"/>
            <a:ext cx="0" cy="1152689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CCFD032-1922-DC97-4299-F690CCC74EA8}"/>
              </a:ext>
            </a:extLst>
          </p:cNvPr>
          <p:cNvSpPr txBox="1"/>
          <p:nvPr/>
        </p:nvSpPr>
        <p:spPr>
          <a:xfrm>
            <a:off x="6256866" y="4495894"/>
            <a:ext cx="4978899" cy="1444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>
                <a:solidFill>
                  <a:srgbClr val="FFFFFF"/>
                </a:solidFill>
              </a:rPr>
              <a:t>ในส่วนของตัวสุดท้ายคือลูกเล่นเล็กที่นำเข้านั้นก็คือ Dark modeกับLight mode โดยมีตัวเลือกขึ้นด้านบนว่าเลือกโหมดไหนแล้วเมื่อเราเลือกโหมดนั้นสีก็จะเปลี่ยนไปตามที่เราเลือก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9D9DD03-9294-7800-FA16-C39C766DEC7D}"/>
              </a:ext>
            </a:extLst>
          </p:cNvPr>
          <p:cNvSpPr txBox="1"/>
          <p:nvPr/>
        </p:nvSpPr>
        <p:spPr>
          <a:xfrm>
            <a:off x="4645890" y="220518"/>
            <a:ext cx="1801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Dark mode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9D9C21-795E-CFFA-38C4-6A413F02A570}"/>
              </a:ext>
            </a:extLst>
          </p:cNvPr>
          <p:cNvSpPr txBox="1"/>
          <p:nvPr/>
        </p:nvSpPr>
        <p:spPr>
          <a:xfrm>
            <a:off x="8889074" y="224764"/>
            <a:ext cx="1801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Light mode</a:t>
            </a:r>
          </a:p>
        </p:txBody>
      </p:sp>
    </p:spTree>
    <p:extLst>
      <p:ext uri="{BB962C8B-B14F-4D97-AF65-F5344CB8AC3E}">
        <p14:creationId xmlns:p14="http://schemas.microsoft.com/office/powerpoint/2010/main" val="3809100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B66F8A2C-B8CF-4B20-9A73-2ADCF63027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DD78E9-DE0D-47AF-A0DB-F475221E3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108" y="610955"/>
            <a:ext cx="10927784" cy="5636090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118D329-2010-4A15-B57C-429FFAE35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052" y="777240"/>
            <a:ext cx="10597896" cy="530352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6350" cap="sq" cmpd="sng" algn="ctr">
            <a:solidFill>
              <a:schemeClr val="tx1"/>
            </a:solidFill>
            <a:prstDash val="solid"/>
            <a:miter lim="800000"/>
          </a:ln>
          <a:effectLst/>
        </p:spPr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94262BC-EE98-4BD6-82DB-4955E8DCC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924B790-6EA2-7B21-A291-09930B7C37F2}"/>
              </a:ext>
            </a:extLst>
          </p:cNvPr>
          <p:cNvSpPr txBox="1"/>
          <p:nvPr/>
        </p:nvSpPr>
        <p:spPr>
          <a:xfrm>
            <a:off x="936985" y="1080159"/>
            <a:ext cx="703282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800" dirty="0"/>
              <a:t>1</a:t>
            </a:r>
            <a:r>
              <a:rPr lang="th-TH" sz="1800" dirty="0"/>
              <a:t>.เข้าไปใน</a:t>
            </a:r>
            <a:r>
              <a:rPr lang="th-TH" sz="1800" dirty="0" err="1"/>
              <a:t>ลิ้งค์ข</a:t>
            </a:r>
            <a:r>
              <a:rPr lang="th-TH" sz="1800" dirty="0"/>
              <a:t>อง</a:t>
            </a:r>
            <a:r>
              <a:rPr lang="en-US" sz="1800" dirty="0" err="1"/>
              <a:t>Github</a:t>
            </a:r>
            <a:r>
              <a:rPr lang="en-US" sz="1800" dirty="0"/>
              <a:t>       </a:t>
            </a:r>
            <a:r>
              <a:rPr lang="en-US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https://github.com/napatwistsiri/PROJECT</a:t>
            </a:r>
            <a:endParaRPr lang="en-US" sz="1800" dirty="0"/>
          </a:p>
          <a:p>
            <a:endParaRPr lang="en-US" dirty="0"/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C950FE7-E3E9-BF2B-8F2C-6F6D965291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868" y="2140826"/>
            <a:ext cx="6281159" cy="30451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902E95-EA82-FD80-CD95-DFF05C9F30D9}"/>
              </a:ext>
            </a:extLst>
          </p:cNvPr>
          <p:cNvSpPr txBox="1"/>
          <p:nvPr/>
        </p:nvSpPr>
        <p:spPr>
          <a:xfrm>
            <a:off x="8707316" y="2832384"/>
            <a:ext cx="21193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4800" u="sng" dirty="0"/>
              <a:t>วิธีการติดตั้ง</a:t>
            </a:r>
            <a:endParaRPr lang="en-US" sz="4800" u="sng" dirty="0"/>
          </a:p>
        </p:txBody>
      </p:sp>
    </p:spTree>
    <p:extLst>
      <p:ext uri="{BB962C8B-B14F-4D97-AF65-F5344CB8AC3E}">
        <p14:creationId xmlns:p14="http://schemas.microsoft.com/office/powerpoint/2010/main" val="22524992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58A187-A4B1-42EB-A4C7-8635BA507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7F14E7F-3054-458C-ACF9-A8DA1757C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747C1C-97FC-4D70-A6C8-A01FBCF5A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5CDC370-AE44-4300-98BA-FE204E881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7B15501-CB9A-4642-80EE-2876EF039E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AFF9525-325F-47B3-A63C-93C12253AD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B66F8A2C-B8CF-4B20-9A73-2ADCF63027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DD78E9-DE0D-47AF-A0DB-F475221E3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108" y="610955"/>
            <a:ext cx="10927784" cy="5636090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118D329-2010-4A15-B57C-429FFAE35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052" y="777240"/>
            <a:ext cx="10597896" cy="530352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6350" cap="sq" cmpd="sng" algn="ctr">
            <a:solidFill>
              <a:schemeClr val="tx1"/>
            </a:solidFill>
            <a:prstDash val="solid"/>
            <a:miter lim="800000"/>
          </a:ln>
          <a:effectLst/>
        </p:spPr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94262BC-EE98-4BD6-82DB-4955E8DCC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52F1DE8-52F8-C7BB-F226-AC9AF9FD116A}"/>
              </a:ext>
            </a:extLst>
          </p:cNvPr>
          <p:cNvSpPr txBox="1"/>
          <p:nvPr/>
        </p:nvSpPr>
        <p:spPr>
          <a:xfrm>
            <a:off x="1065376" y="104064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800" dirty="0"/>
              <a:t>2.</a:t>
            </a:r>
            <a:r>
              <a:rPr lang="th-TH" sz="1800" dirty="0"/>
              <a:t>กดเข้าไปในปุ่ม</a:t>
            </a:r>
            <a:r>
              <a:rPr lang="en-US" sz="1800" dirty="0"/>
              <a:t>Code</a:t>
            </a:r>
            <a:r>
              <a:rPr lang="th-TH" sz="1800" dirty="0"/>
              <a:t>                                                                                                 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BE58DD-5D0D-CD00-B037-DD7773FC4D93}"/>
              </a:ext>
            </a:extLst>
          </p:cNvPr>
          <p:cNvSpPr txBox="1"/>
          <p:nvPr/>
        </p:nvSpPr>
        <p:spPr>
          <a:xfrm>
            <a:off x="1065376" y="2610205"/>
            <a:ext cx="425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800" dirty="0"/>
              <a:t> </a:t>
            </a:r>
            <a:r>
              <a:rPr lang="en-US" sz="1800" dirty="0"/>
              <a:t>3.</a:t>
            </a:r>
            <a:r>
              <a:rPr lang="th-TH" sz="1800" dirty="0"/>
              <a:t>แล้วสุดท้ายกดที่</a:t>
            </a:r>
            <a:r>
              <a:rPr lang="en-US" sz="1800" dirty="0"/>
              <a:t>Downlode.zip </a:t>
            </a:r>
            <a:r>
              <a:rPr lang="th-TH" sz="1800" dirty="0"/>
              <a:t>เป็นอันเสร็จสิ้น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E14538-6D80-502B-1810-DDB8C9E50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7209" y="1605074"/>
            <a:ext cx="2231332" cy="699654"/>
          </a:xfrm>
          <a:prstGeom prst="rect">
            <a:avLst/>
          </a:prstGeom>
        </p:spPr>
      </p:pic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B92CD2E-1518-5278-3225-E07D2B875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926" y="3182391"/>
            <a:ext cx="3848637" cy="262926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EB6A977-8556-BB65-BEBE-BD5B2AABCF6A}"/>
              </a:ext>
            </a:extLst>
          </p:cNvPr>
          <p:cNvCxnSpPr/>
          <p:nvPr/>
        </p:nvCxnSpPr>
        <p:spPr>
          <a:xfrm flipH="1">
            <a:off x="2640650" y="5512037"/>
            <a:ext cx="8203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6D58A74-14AA-E5A1-E109-95B754EE0B6A}"/>
              </a:ext>
            </a:extLst>
          </p:cNvPr>
          <p:cNvCxnSpPr/>
          <p:nvPr/>
        </p:nvCxnSpPr>
        <p:spPr>
          <a:xfrm flipH="1">
            <a:off x="2640650" y="5212935"/>
            <a:ext cx="709301" cy="1709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7002F62-0B4B-90BF-6338-E658D3B7CB52}"/>
              </a:ext>
            </a:extLst>
          </p:cNvPr>
          <p:cNvCxnSpPr/>
          <p:nvPr/>
        </p:nvCxnSpPr>
        <p:spPr>
          <a:xfrm flipH="1" flipV="1">
            <a:off x="2640650" y="5652200"/>
            <a:ext cx="709301" cy="128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B73787A-5B00-3E59-349C-DDFF80098F2C}"/>
              </a:ext>
            </a:extLst>
          </p:cNvPr>
          <p:cNvSpPr txBox="1"/>
          <p:nvPr/>
        </p:nvSpPr>
        <p:spPr>
          <a:xfrm>
            <a:off x="8707316" y="2832384"/>
            <a:ext cx="21193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4800" u="sng" dirty="0"/>
              <a:t>วิธีการติดตั้ง</a:t>
            </a:r>
            <a:endParaRPr lang="en-US" sz="4800" u="sng" dirty="0"/>
          </a:p>
        </p:txBody>
      </p:sp>
    </p:spTree>
    <p:extLst>
      <p:ext uri="{BB962C8B-B14F-4D97-AF65-F5344CB8AC3E}">
        <p14:creationId xmlns:p14="http://schemas.microsoft.com/office/powerpoint/2010/main" val="9303696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BE0AF-69EB-4170-EB5B-07A5BC53A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h-TH" u="sng" dirty="0" err="1"/>
              <a:t>ลิ้งค</a:t>
            </a:r>
            <a:r>
              <a:rPr lang="en-US" u="sng" dirty="0" err="1"/>
              <a:t>Youtube</a:t>
            </a:r>
            <a:r>
              <a:rPr lang="th-TH" u="sng" dirty="0"/>
              <a:t>วิดีโอการนำเสนอ</a:t>
            </a: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A7878-F398-28C4-F640-A082C9DBF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th-TH" sz="2800" dirty="0"/>
          </a:p>
          <a:p>
            <a:pPr algn="ctr"/>
            <a:endParaRPr lang="th-TH" sz="2800" dirty="0"/>
          </a:p>
          <a:p>
            <a:pPr marL="0" indent="0" algn="ctr">
              <a:buNone/>
            </a:pPr>
            <a:r>
              <a:rPr lang="en-US" sz="2800" dirty="0"/>
              <a:t>https://www.youtube.com/watch?v=O5bYTzYCfmk</a:t>
            </a:r>
          </a:p>
        </p:txBody>
      </p:sp>
    </p:spTree>
    <p:extLst>
      <p:ext uri="{BB962C8B-B14F-4D97-AF65-F5344CB8AC3E}">
        <p14:creationId xmlns:p14="http://schemas.microsoft.com/office/powerpoint/2010/main" val="1080513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tint val="95000"/>
              </a:schemeClr>
              <a:schemeClr val="bg1">
                <a:shade val="92000"/>
                <a:satMod val="115000"/>
              </a:schemeClr>
            </a:duotone>
          </a:blip>
          <a:tile tx="0" ty="0" sx="60000" sy="6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C3F2FEB-1F95-4265-BA92-EEB68929A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52614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7F9D8D4-D882-479D-938B-0BB893BB3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491974" cy="6108192"/>
          </a:xfrm>
          <a:prstGeom prst="rect">
            <a:avLst/>
          </a:prstGeom>
          <a:solidFill>
            <a:schemeClr val="bg1"/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2BA6397C-E5A6-43E6-9BB9-2158E24AB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55160" y="0"/>
            <a:ext cx="732630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924" y="643464"/>
            <a:ext cx="5646609" cy="5571071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</a:rPr>
              <a:t>Grade calculator</a:t>
            </a:r>
          </a:p>
        </p:txBody>
      </p:sp>
      <p:pic>
        <p:nvPicPr>
          <p:cNvPr id="4" name="Picture 3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69A7A0B7-259E-0A3D-24BB-195992B51F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324" y="1356434"/>
            <a:ext cx="4257043" cy="4145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54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B7430-9D40-E6CA-5E94-67DFC5C5D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h-TH" sz="5400" b="1" dirty="0">
                <a:solidFill>
                  <a:srgbClr val="FF0000"/>
                </a:solidFill>
              </a:rPr>
              <a:t>ทำไม</a:t>
            </a:r>
            <a:r>
              <a:rPr lang="th-TH" dirty="0"/>
              <a:t>ถึงทำเกี่ยวกับเรื่องนี้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74C9B-47EA-C5E2-9C7E-5F0BC5E45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             </a:t>
            </a:r>
            <a:endParaRPr lang="en-US" dirty="0"/>
          </a:p>
        </p:txBody>
      </p:sp>
      <p:pic>
        <p:nvPicPr>
          <p:cNvPr id="7" name="Picture 6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A01855AD-F1F3-E5AB-AA81-E67A2D840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103120"/>
            <a:ext cx="3875498" cy="40870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D0AAF40-20BB-06C2-0CE0-80889544B140}"/>
              </a:ext>
            </a:extLst>
          </p:cNvPr>
          <p:cNvSpPr txBox="1"/>
          <p:nvPr/>
        </p:nvSpPr>
        <p:spPr>
          <a:xfrm>
            <a:off x="5467928" y="2355273"/>
            <a:ext cx="556952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/>
              <a:t>               การเริ่มคิดทำโปรแกรมนี้มาจากการที่ผมได้อยากคำนวณเกรดตัวเอง แต่ต้องการอะไรที่มันคิดได้ง่ายๆเลยต้องการคิดโปรแกรมอะไรที่สะดวกๆคิดง่ายๆขึ้นมาจนผมคิดได้ว่าผมควรทำโปรแกรมคิดเกรดโดยที่ไม่ต้องพิมหรือทำอะไรเพิ่มเติมเพียงแค่กดเลือกเกรดที่ต้องการเท่านั้น และไม่ต้องไปนั่งพิมสูตรใน</a:t>
            </a:r>
            <a:r>
              <a:rPr lang="en-US" sz="2400" dirty="0" err="1"/>
              <a:t>excle</a:t>
            </a:r>
            <a:r>
              <a:rPr lang="th-TH" sz="2400" dirty="0"/>
              <a:t>อีกด้วย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034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0">
            <a:extLst>
              <a:ext uri="{FF2B5EF4-FFF2-40B4-BE49-F238E27FC236}">
                <a16:creationId xmlns:a16="http://schemas.microsoft.com/office/drawing/2014/main" id="{2DC4AA0A-D9C3-4A0B-990D-1BCB0022A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7" y="0"/>
            <a:ext cx="1219386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8D563B4E-A4D9-D3FB-61C6-D8077BD85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8781" y="648231"/>
            <a:ext cx="3708741" cy="3217333"/>
          </a:xfrm>
          <a:prstGeom prst="rect">
            <a:avLst/>
          </a:prstGeom>
        </p:spPr>
      </p:pic>
      <p:sp>
        <p:nvSpPr>
          <p:cNvPr id="19" name="Rectangle 12">
            <a:extLst>
              <a:ext uri="{FF2B5EF4-FFF2-40B4-BE49-F238E27FC236}">
                <a16:creationId xmlns:a16="http://schemas.microsoft.com/office/drawing/2014/main" id="{370878C7-7719-40BD-AA97-751A85670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501" y="4212709"/>
            <a:ext cx="10905302" cy="1997060"/>
          </a:xfrm>
          <a:prstGeom prst="rect">
            <a:avLst/>
          </a:prstGeom>
          <a:solidFill>
            <a:srgbClr val="6D4B4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1D9D3865-C494-4C4A-8495-8245E9054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3348" y="4379135"/>
            <a:ext cx="10579608" cy="1664208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D7C5AE-636E-A965-BCCD-0B2CBD727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6234" y="4495894"/>
            <a:ext cx="4942542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 u="sng">
                <a:solidFill>
                  <a:schemeClr val="tx1"/>
                </a:solidFill>
              </a:rPr>
              <a:t>Diagram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78EE79F-FCAA-4CF9-9746-730B51FC4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634895"/>
            <a:ext cx="0" cy="11526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F22B823-3269-56FE-A638-10315CDDAA3F}"/>
              </a:ext>
            </a:extLst>
          </p:cNvPr>
          <p:cNvSpPr txBox="1"/>
          <p:nvPr/>
        </p:nvSpPr>
        <p:spPr>
          <a:xfrm>
            <a:off x="6256866" y="4495894"/>
            <a:ext cx="4978899" cy="1444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/>
              <a:t>โดยหลัการเชื่อมหลักๆคือclass mainเป็นตัวรัน จะถูกไปเรียกใช้</a:t>
            </a:r>
          </a:p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/>
              <a:t>class MyFrame แล้วเมื่อคำสั่งที่มันต้องเปลี่ยนไปทำงานหลักก็จะถูกไปเชื่อมกับclass Mygrade แล้วเมื่อคำสั่งถูกเรียกให้กลับตัวMyGrade ก็จะกลับไปในMyFrame</a:t>
            </a:r>
          </a:p>
        </p:txBody>
      </p:sp>
    </p:spTree>
    <p:extLst>
      <p:ext uri="{BB962C8B-B14F-4D97-AF65-F5344CB8AC3E}">
        <p14:creationId xmlns:p14="http://schemas.microsoft.com/office/powerpoint/2010/main" val="1466699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rgbClr val="FFFFFF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198BD7-E83A-7D9C-784D-B5949336E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40" y="1000370"/>
            <a:ext cx="3462079" cy="4857262"/>
          </a:xfrm>
        </p:spPr>
        <p:txBody>
          <a:bodyPr>
            <a:normAutofit/>
          </a:bodyPr>
          <a:lstStyle/>
          <a:p>
            <a:pPr algn="r"/>
            <a:endParaRPr lang="en-US" sz="4400">
              <a:solidFill>
                <a:srgbClr val="FFFFFF"/>
              </a:solidFill>
            </a:endParaRPr>
          </a:p>
        </p:txBody>
      </p:sp>
      <p:pic>
        <p:nvPicPr>
          <p:cNvPr id="5" name="Content Placeholder 4" descr="Chart, diagram, schematic, box and whisker chart&#10;&#10;Description automatically generated">
            <a:extLst>
              <a:ext uri="{FF2B5EF4-FFF2-40B4-BE49-F238E27FC236}">
                <a16:creationId xmlns:a16="http://schemas.microsoft.com/office/drawing/2014/main" id="{4931A811-F0C1-E1BC-77DC-6E52131467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6440" y="1174317"/>
            <a:ext cx="4335928" cy="450936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B34236-6C05-AEAD-ECE0-587EE471AE64}"/>
              </a:ext>
            </a:extLst>
          </p:cNvPr>
          <p:cNvSpPr txBox="1"/>
          <p:nvPr/>
        </p:nvSpPr>
        <p:spPr>
          <a:xfrm>
            <a:off x="6096000" y="2521059"/>
            <a:ext cx="49322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800" dirty="0"/>
              <a:t>        การออกแบบหน้า</a:t>
            </a:r>
            <a:r>
              <a:rPr lang="en-US" sz="2800" dirty="0"/>
              <a:t>UI</a:t>
            </a:r>
            <a:r>
              <a:rPr lang="th-TH" sz="2800" dirty="0"/>
              <a:t>เป็นแบบเรียบง่ายโดยเพียงแค่กดเพียงอย่างเดียว และทำให้คนเห็นโปรแกรมนี้รู้เลยว่ากดตรงไหน ต้องมีโหมดสว่างกับมืดเพื่อให้คนรู้สึกสบายตาด้วย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3359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E9EDDFA-8F05-462B-8D3E-5B9C4FBC7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Content Placeholder 10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D4CADD7B-2BC1-AF60-741D-CA9AF9E40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54" y="1744747"/>
            <a:ext cx="5367165" cy="338131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43F9A23-3237-4ED6-A1E9-C0E6530E0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3CD46D-4335-4BA4-842A-BF835A99CB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72A205-3338-56BE-F1C3-3CF48A9C1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>
            <a:normAutofit/>
          </a:bodyPr>
          <a:lstStyle/>
          <a:p>
            <a:pPr algn="ctr"/>
            <a:r>
              <a:rPr lang="th-TH" u="sng" dirty="0"/>
              <a:t>หน้าตอนเข้าโปรแกรม</a:t>
            </a:r>
            <a:endParaRPr lang="en-US" u="sng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3A2A7B51-CF72-F21F-190D-6C28BC35A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4082" y="2103120"/>
            <a:ext cx="4472922" cy="3931920"/>
          </a:xfrm>
        </p:spPr>
        <p:txBody>
          <a:bodyPr>
            <a:normAutofit/>
          </a:bodyPr>
          <a:lstStyle/>
          <a:p>
            <a:r>
              <a:rPr lang="th-TH" sz="2800" dirty="0"/>
              <a:t>หน้าตอนเข้าโปรแกรมมีเพียงแค่กดปุ่มเพื่อทำการเข้าไปในตัวโปรแกรมโดยมีตัว</a:t>
            </a:r>
            <a:r>
              <a:rPr lang="en-US" sz="2800" dirty="0"/>
              <a:t>emoji</a:t>
            </a:r>
            <a:r>
              <a:rPr lang="th-TH" sz="2800" dirty="0"/>
              <a:t>ต้อนรับอย่างอบอุ่น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70986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4E9EDDFA-8F05-462B-8D3E-5B9C4FBC7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43F9A23-3237-4ED6-A1E9-C0E6530E0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63CD46D-4335-4BA4-842A-BF835A99CB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72A205-3338-56BE-F1C3-3CF48A9C1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>
            <a:normAutofit/>
          </a:bodyPr>
          <a:lstStyle/>
          <a:p>
            <a:pPr algn="ctr"/>
            <a:r>
              <a:rPr lang="th-TH" u="sng" dirty="0"/>
              <a:t>ภายในโปรแกรม</a:t>
            </a:r>
            <a:endParaRPr lang="en-US" u="sng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3A2A7B51-CF72-F21F-190D-6C28BC35A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4082" y="2103120"/>
            <a:ext cx="4472922" cy="3931920"/>
          </a:xfrm>
        </p:spPr>
        <p:txBody>
          <a:bodyPr>
            <a:normAutofit/>
          </a:bodyPr>
          <a:lstStyle/>
          <a:p>
            <a:r>
              <a:rPr lang="th-TH" sz="2800" dirty="0"/>
              <a:t>พอเข้ามาในตัวโปรแกรมจะมีตัวให้เลือกว่าให้ใส่อะไรบ้างในการคำนวณหาเกรดแบะเมื่อคำนวณออกมาเสร็จว่าจะมีตัวเกรดที่เราได้และ หน่วยกิตรวมว่าเราเลือกไปที่หมดกี่หน่วยกิตและเราสามารถพิมตัวชื่อวิชาเพื่อที่เราจะได้สดวกในการหาว่าเราจะคิดวิชาไหนบ้าง</a:t>
            </a:r>
            <a:endParaRPr lang="en-US" sz="2800" dirty="0"/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3E98B4A1-C875-4BB7-C718-DCC9D6DB3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560" y="513638"/>
            <a:ext cx="5777439" cy="579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28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0122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6FC08D5-9B0B-A6E2-5CBC-B3D0982D5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965" y="413053"/>
            <a:ext cx="3138427" cy="6064596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56699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CFD032-1922-DC97-4299-F690CCC74EA8}"/>
              </a:ext>
            </a:extLst>
          </p:cNvPr>
          <p:cNvSpPr txBox="1"/>
          <p:nvPr/>
        </p:nvSpPr>
        <p:spPr>
          <a:xfrm>
            <a:off x="9321801" y="2149813"/>
            <a:ext cx="2312479" cy="38541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               การทำงานเริ่มต้นต้องมีการกำหนดimport ตัวjave.swingมาแล้วกำหนดJframe ตามด้วยJLabel</a:t>
            </a:r>
          </a:p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400">
                <a:solidFill>
                  <a:schemeClr val="tx1">
                    <a:lumMod val="85000"/>
                    <a:lumOff val="15000"/>
                  </a:schemeClr>
                </a:solidFill>
              </a:rPr>
              <a:t>และJbottomในclass Myframeเพื่อเป็นตัวโชว์ในตัวframeของเราและในส่วนของJLabelเพื่อโชว์ตัวข้อความหัวข้อชื่อโปรแกรม และในส่วนของตัวJBottomคือการสร้างปุ่มขึ้นมาเพื่อเข้าไปอีกหน้าต่างตัวโปรแกรมจริงๆโดยใส่Actionlistenerเพื่อรับคำสั่งว่ากดปุ่มนี้แล้วเข้าไปในหน้าของโปรแกรมโดยกำหนดในตัวmethodข้างล่างสุด</a:t>
            </a:r>
          </a:p>
        </p:txBody>
      </p:sp>
    </p:spTree>
    <p:extLst>
      <p:ext uri="{BB962C8B-B14F-4D97-AF65-F5344CB8AC3E}">
        <p14:creationId xmlns:p14="http://schemas.microsoft.com/office/powerpoint/2010/main" val="300079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4E9EDDFA-8F05-462B-8D3E-5B9C4FBC7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82F2944C-0681-AFB5-535A-3A96EE213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794" y="727628"/>
            <a:ext cx="3790885" cy="541555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43F9A23-3237-4ED6-A1E9-C0E6530E0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63CD46D-4335-4BA4-842A-BF835A99CB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CFD032-1922-DC97-4299-F690CCC74EA8}"/>
              </a:ext>
            </a:extLst>
          </p:cNvPr>
          <p:cNvSpPr txBox="1"/>
          <p:nvPr/>
        </p:nvSpPr>
        <p:spPr>
          <a:xfrm>
            <a:off x="7064082" y="2103120"/>
            <a:ext cx="4472922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/>
              <a:t>ในส่วนของตัวโปรแกรมการทำงานคิดหาเกรด เริ่มจากสร้าง</a:t>
            </a:r>
            <a:r>
              <a:rPr lang="en-US" dirty="0"/>
              <a:t>class </a:t>
            </a:r>
            <a:r>
              <a:rPr lang="en-US"/>
              <a:t>ใหม่ขึ้มาอีก</a:t>
            </a:r>
            <a:r>
              <a:rPr lang="en-US" dirty="0"/>
              <a:t>class </a:t>
            </a:r>
            <a:r>
              <a:rPr lang="en-US"/>
              <a:t>แล้วกำหนด</a:t>
            </a:r>
            <a:r>
              <a:rPr lang="en-US" dirty="0"/>
              <a:t>import</a:t>
            </a:r>
            <a:r>
              <a:rPr lang="en-US"/>
              <a:t> java.swingขึ้นมาเพื่อกำหนดคำสั่งต่างๆที่เราจะใช้ แล้วในตัว</a:t>
            </a:r>
            <a:r>
              <a:rPr lang="en-US" dirty="0"/>
              <a:t>class</a:t>
            </a:r>
            <a:r>
              <a:rPr lang="en-US"/>
              <a:t>กำหนดตัวแปรที่จะใช้กำหนดขึ้นมานอก</a:t>
            </a:r>
            <a:r>
              <a:rPr lang="en-US" dirty="0"/>
              <a:t>constructor</a:t>
            </a:r>
            <a:r>
              <a:rPr lang="en-US"/>
              <a:t>และตัว</a:t>
            </a:r>
            <a:r>
              <a:rPr lang="en-US" dirty="0"/>
              <a:t> method</a:t>
            </a:r>
            <a:r>
              <a:rPr lang="en-US"/>
              <a:t>เพื่อที่จะใช้ตัวแปรได้ทั่วถึงโดยหลักๆจะใช้ในส่วนของJComboBox</a:t>
            </a:r>
            <a:r>
              <a:rPr lang="en-US" dirty="0"/>
              <a:t> </a:t>
            </a:r>
            <a:r>
              <a:rPr lang="en-US"/>
              <a:t>Jpanel</a:t>
            </a:r>
            <a:r>
              <a:rPr lang="en-US" dirty="0"/>
              <a:t> </a:t>
            </a:r>
            <a:r>
              <a:rPr lang="en-US"/>
              <a:t>Jbottom</a:t>
            </a:r>
            <a:r>
              <a:rPr lang="en-US" dirty="0"/>
              <a:t> </a:t>
            </a:r>
            <a:r>
              <a:rPr lang="en-US"/>
              <a:t>Jlabel</a:t>
            </a:r>
            <a:r>
              <a:rPr lang="en-US" dirty="0"/>
              <a:t> </a:t>
            </a:r>
            <a:r>
              <a:rPr lang="en-US"/>
              <a:t>JTextField</a:t>
            </a:r>
            <a:r>
              <a:rPr lang="en-US" dirty="0"/>
              <a:t> </a:t>
            </a:r>
            <a:r>
              <a:rPr lang="en-US"/>
              <a:t>แล้วนำมากำหนดตัวแปรที่เราจะใช้ในการทำออกแบบ</a:t>
            </a:r>
          </a:p>
        </p:txBody>
      </p:sp>
    </p:spTree>
    <p:extLst>
      <p:ext uri="{BB962C8B-B14F-4D97-AF65-F5344CB8AC3E}">
        <p14:creationId xmlns:p14="http://schemas.microsoft.com/office/powerpoint/2010/main" val="914503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{AC49DE8B-064F-465F-B8D0-6D18D4539256}tf56219246_win32</Template>
  <TotalTime>408</TotalTime>
  <Words>744</Words>
  <Application>Microsoft Office PowerPoint</Application>
  <PresentationFormat>Widescreen</PresentationFormat>
  <Paragraphs>34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Avenir Next LT Pro</vt:lpstr>
      <vt:lpstr>Avenir Next LT Pro Light</vt:lpstr>
      <vt:lpstr>Garamond</vt:lpstr>
      <vt:lpstr>SavonVTI</vt:lpstr>
      <vt:lpstr>Grade calculator</vt:lpstr>
      <vt:lpstr>Grade calculator</vt:lpstr>
      <vt:lpstr>ทำไมถึงทำเกี่ยวกับเรื่องนี้</vt:lpstr>
      <vt:lpstr>Diagram</vt:lpstr>
      <vt:lpstr>PowerPoint Presentation</vt:lpstr>
      <vt:lpstr>หน้าตอนเข้าโปรแกรม</vt:lpstr>
      <vt:lpstr>ภายในโปรแกรม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ลิ้งคYoutubeวิดีโอการนำเสนอ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Grade calculator</dc:title>
  <dc:creator>Napat WISETSIRI</dc:creator>
  <cp:lastModifiedBy>donut nw</cp:lastModifiedBy>
  <cp:revision>1</cp:revision>
  <dcterms:created xsi:type="dcterms:W3CDTF">2023-04-03T16:50:14Z</dcterms:created>
  <dcterms:modified xsi:type="dcterms:W3CDTF">2023-04-04T10:45:17Z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